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88" r:id="rId34"/>
    <p:sldId id="289" r:id="rId35"/>
    <p:sldId id="290" r:id="rId36"/>
    <p:sldId id="291" r:id="rId37"/>
    <p:sldId id="292" r:id="rId38"/>
    <p:sldId id="293" r:id="rId39"/>
    <p:sldId id="294" r:id="rId40"/>
    <p:sldId id="295" r:id="rId41"/>
    <p:sldId id="296" r:id="rId42"/>
    <p:sldId id="297" r:id="rId43"/>
    <p:sldId id="298" r:id="rId44"/>
    <p:sldId id="299" r:id="rId45"/>
    <p:sldId id="300" r:id="rId46"/>
    <p:sldId id="301" r:id="rId47"/>
    <p:sldId id="302" r:id="rId48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87" d="100"/>
          <a:sy n="87" d="100"/>
        </p:scale>
        <p:origin x="1464" y="6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viewProps" Target="viewProp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8" Type="http://schemas.openxmlformats.org/officeDocument/2006/relationships/slide" Target="slides/slide7.xml"/><Relationship Id="rId51" Type="http://schemas.openxmlformats.org/officeDocument/2006/relationships/theme" Target="theme/theme1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AB201F-1C06-4A44-8B3A-E77C3A1B40E8}" type="datetimeFigureOut">
              <a:rPr lang="en-US" smtClean="0"/>
              <a:t>06-Jan-2014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AF4B86-202A-4BFC-AD6D-282EC4926803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AB201F-1C06-4A44-8B3A-E77C3A1B40E8}" type="datetimeFigureOut">
              <a:rPr lang="en-US" smtClean="0"/>
              <a:t>06-Jan-2014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AF4B86-202A-4BFC-AD6D-282EC4926803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AB201F-1C06-4A44-8B3A-E77C3A1B40E8}" type="datetimeFigureOut">
              <a:rPr lang="en-US" smtClean="0"/>
              <a:t>06-Jan-2014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AF4B86-202A-4BFC-AD6D-282EC4926803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AB201F-1C06-4A44-8B3A-E77C3A1B40E8}" type="datetimeFigureOut">
              <a:rPr lang="en-US" smtClean="0"/>
              <a:t>06-Jan-2014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AF4B86-202A-4BFC-AD6D-282EC4926803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AB201F-1C06-4A44-8B3A-E77C3A1B40E8}" type="datetimeFigureOut">
              <a:rPr lang="en-US" smtClean="0"/>
              <a:t>06-Jan-2014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AF4B86-202A-4BFC-AD6D-282EC4926803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AB201F-1C06-4A44-8B3A-E77C3A1B40E8}" type="datetimeFigureOut">
              <a:rPr lang="en-US" smtClean="0"/>
              <a:t>06-Jan-2014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AF4B86-202A-4BFC-AD6D-282EC4926803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AB201F-1C06-4A44-8B3A-E77C3A1B40E8}" type="datetimeFigureOut">
              <a:rPr lang="en-US" smtClean="0"/>
              <a:t>06-Jan-2014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AF4B86-202A-4BFC-AD6D-282EC4926803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AB201F-1C06-4A44-8B3A-E77C3A1B40E8}" type="datetimeFigureOut">
              <a:rPr lang="en-US" smtClean="0"/>
              <a:t>06-Jan-2014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AF4B86-202A-4BFC-AD6D-282EC4926803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AB201F-1C06-4A44-8B3A-E77C3A1B40E8}" type="datetimeFigureOut">
              <a:rPr lang="en-US" smtClean="0"/>
              <a:t>06-Jan-2014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AF4B86-202A-4BFC-AD6D-282EC4926803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AB201F-1C06-4A44-8B3A-E77C3A1B40E8}" type="datetimeFigureOut">
              <a:rPr lang="en-US" smtClean="0"/>
              <a:t>06-Jan-2014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AF4B86-202A-4BFC-AD6D-282EC4926803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AB201F-1C06-4A44-8B3A-E77C3A1B40E8}" type="datetimeFigureOut">
              <a:rPr lang="en-US" smtClean="0"/>
              <a:t>06-Jan-2014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AF4B86-202A-4BFC-AD6D-282EC4926803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BAB201F-1C06-4A44-8B3A-E77C3A1B40E8}" type="datetimeFigureOut">
              <a:rPr lang="en-US" smtClean="0"/>
              <a:t>06-Jan-2014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AAF4B86-202A-4BFC-AD6D-282EC4926803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jpeg"/><Relationship Id="rId1" Type="http://schemas.openxmlformats.org/officeDocument/2006/relationships/slideLayout" Target="../slideLayouts/slideLayout7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jpeg"/><Relationship Id="rId1" Type="http://schemas.openxmlformats.org/officeDocument/2006/relationships/slideLayout" Target="../slideLayouts/slideLayout7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jpeg"/><Relationship Id="rId1" Type="http://schemas.openxmlformats.org/officeDocument/2006/relationships/slideLayout" Target="../slideLayouts/slideLayout7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jpeg"/><Relationship Id="rId1" Type="http://schemas.openxmlformats.org/officeDocument/2006/relationships/slideLayout" Target="../slideLayouts/slideLayout7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jpeg"/><Relationship Id="rId1" Type="http://schemas.openxmlformats.org/officeDocument/2006/relationships/slideLayout" Target="../slideLayouts/slideLayout7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jpeg"/><Relationship Id="rId1" Type="http://schemas.openxmlformats.org/officeDocument/2006/relationships/slideLayout" Target="../slideLayouts/slideLayout7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jpeg"/><Relationship Id="rId1" Type="http://schemas.openxmlformats.org/officeDocument/2006/relationships/slideLayout" Target="../slideLayouts/slideLayout7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jpeg"/><Relationship Id="rId1" Type="http://schemas.openxmlformats.org/officeDocument/2006/relationships/slideLayout" Target="../slideLayouts/slideLayout7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jpeg"/><Relationship Id="rId1" Type="http://schemas.openxmlformats.org/officeDocument/2006/relationships/slideLayout" Target="../slideLayouts/slideLayout7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jpeg"/><Relationship Id="rId1" Type="http://schemas.openxmlformats.org/officeDocument/2006/relationships/slideLayout" Target="../slideLayouts/slideLayout7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jpeg"/><Relationship Id="rId1" Type="http://schemas.openxmlformats.org/officeDocument/2006/relationships/slideLayout" Target="../slideLayouts/slideLayout7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jpeg"/><Relationship Id="rId1" Type="http://schemas.openxmlformats.org/officeDocument/2006/relationships/slideLayout" Target="../slideLayouts/slideLayout7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6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ESTIMATING AND COSTING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sz="4000" b="1" dirty="0" smtClean="0"/>
              <a:t>ELECTRICAL ENGG</a:t>
            </a:r>
            <a:r>
              <a:rPr lang="en-US" dirty="0" smtClean="0"/>
              <a:t>.</a:t>
            </a:r>
            <a:endParaRPr lang="en-US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acer\Desktop\purpose-of-estimation-2-638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09600" y="457201"/>
            <a:ext cx="7924800" cy="5253038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C:\Users\acer\Desktop\purpose-of-estimation-3-638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33400" y="457201"/>
            <a:ext cx="7924800" cy="5715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C:\Users\acer\Desktop\purpose-of-estimation-4-638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85800" y="381001"/>
            <a:ext cx="7239000" cy="5329238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C:\Users\acer\Desktop\purpose-of-estimation-5-638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33400" y="381000"/>
            <a:ext cx="8001000" cy="5714999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 descr="C:\Users\acer\Desktop\purpose-of-estimation-6-638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914400" y="533400"/>
            <a:ext cx="7467600" cy="5562599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 descr="C:\Users\acer\Desktop\purpose-of-estimation-7-638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914400" y="457200"/>
            <a:ext cx="7620000" cy="5867399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 descr="C:\Users\acer\Desktop\purpose-of-estimation-8-638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838200" y="457200"/>
            <a:ext cx="7620000" cy="5638799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 descr="C:\Users\acer\Desktop\purpose-of-estimation-9-638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85800" y="533400"/>
            <a:ext cx="7848600" cy="5486399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2" descr="C:\Users\acer\Desktop\purpose-of-estimation-10-638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09600" y="533400"/>
            <a:ext cx="7677150" cy="58674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2" descr="C:\Users\acer\Desktop\purpose-of-estimation-11-638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85800" y="533400"/>
            <a:ext cx="7924800" cy="5638799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6" name="Picture 2" descr="C:\Users\acer\Desktop\purpose-of-estimation-12-638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09600" y="381000"/>
            <a:ext cx="7848600" cy="5714999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90" name="Picture 2" descr="C:\Users\acer\Desktop\purpose-of-estimation-13-638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838200" y="533400"/>
            <a:ext cx="7391400" cy="5562599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4" name="Picture 2" descr="C:\Users\acer\Desktop\purpose-of-estimation-14-638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85800" y="533400"/>
            <a:ext cx="7620000" cy="5486399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38" name="Picture 2" descr="C:\Users\acer\Desktop\purpose-of-estimation-15-638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85800" y="609600"/>
            <a:ext cx="7772400" cy="5486399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2" name="Picture 2" descr="C:\Users\acer\Desktop\purpose-of-estimation-16-638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838200" y="457200"/>
            <a:ext cx="7467600" cy="56388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86" name="Picture 2" descr="C:\Users\acer\Desktop\purpose-of-estimation-17-638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62000" y="381000"/>
            <a:ext cx="7620000" cy="5638799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410" name="Picture 2" descr="C:\Users\acer\Desktop\purpose-of-estimation-18-638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09600" y="457200"/>
            <a:ext cx="7772400" cy="5791199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434" name="Picture 2" descr="C:\Users\acer\Desktop\purpose-of-estimation-19-638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85800" y="381000"/>
            <a:ext cx="7772400" cy="5714999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458" name="Picture 2" descr="C:\Users\acer\Desktop\purpose-of-estimation-20-638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33400" y="381000"/>
            <a:ext cx="7848600" cy="5867399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482" name="Picture 2" descr="C:\Users\acer\Desktop\purpose-of-estimation-21-638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62000" y="381000"/>
            <a:ext cx="7543800" cy="5791199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506" name="Picture 2" descr="C:\Users\acer\Desktop\purpose-of-estimation-22-638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09600" y="533400"/>
            <a:ext cx="7848600" cy="5714999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530" name="Picture 2" descr="C:\Users\acer\Desktop\purpose-of-estimation-23-638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990600" y="457200"/>
            <a:ext cx="7620000" cy="54102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554" name="Picture 2" descr="C:\Users\acer\Desktop\purpose-of-estimation-24-638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62000" y="457200"/>
            <a:ext cx="7620000" cy="5638799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578" name="Picture 2" descr="C:\Users\acer\Desktop\purpose-of-estimation-25-638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09600" y="457200"/>
            <a:ext cx="7772400" cy="54864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602" name="Picture 2" descr="C:\Users\acer\Desktop\purpose-of-estimation-26-638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62000" y="381000"/>
            <a:ext cx="7696199" cy="5714999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626" name="Picture 2" descr="C:\Users\acer\Desktop\purpose-of-estimation-27-638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85800" y="533400"/>
            <a:ext cx="7543800" cy="5562599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650" name="Picture 2" descr="C:\Users\acer\Desktop\purpose-of-estimation-28-638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62000" y="381000"/>
            <a:ext cx="7620000" cy="5486399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674" name="Picture 2" descr="C:\Users\acer\Desktop\purpose-of-estimation-29-638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62000" y="533400"/>
            <a:ext cx="7467600" cy="5562599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698" name="Picture 2" descr="C:\Users\acer\Desktop\purpose-of-estimation-30-638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914400" y="533400"/>
            <a:ext cx="7239000" cy="5486399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22" name="Picture 2" descr="C:\Users\acer\Desktop\purpose-of-estimation-31-638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990600" y="533400"/>
            <a:ext cx="7391400" cy="5486399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746" name="Picture 2" descr="C:\Users\acer\Desktop\purpose-of-estimation-32-638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85800" y="457200"/>
            <a:ext cx="7924800" cy="5714999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2770" name="Picture 2" descr="C:\Users\acer\Desktop\purpose-of-estimation-33-638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09600" y="533401"/>
            <a:ext cx="8001000" cy="5176838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794" name="Picture 2" descr="C:\Users\acer\Desktop\purpose-of-estimation-34-638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143000" y="304800"/>
            <a:ext cx="6991350" cy="5791199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818" name="Picture 2" descr="C:\Users\acer\Desktop\purpose-of-estimation-35-638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914400" y="914400"/>
            <a:ext cx="7543800" cy="5176838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5842" name="Picture 2" descr="C:\Users\acer\Desktop\purpose-of-estimation-36-638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09600" y="381000"/>
            <a:ext cx="7696200" cy="5638799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6866" name="Picture 2" descr="C:\Users\acer\Desktop\purpose-of-estimation-37-638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62000" y="381000"/>
            <a:ext cx="7772400" cy="56388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7890" name="Picture 2" descr="C:\Users\acer\Desktop\purpose-of-estimation-38-638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838200" y="381001"/>
            <a:ext cx="7620000" cy="5329238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8914" name="Picture 2" descr="C:\Users\acer\Desktop\purpose-of-estimation-39-638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09600" y="609601"/>
            <a:ext cx="7696200" cy="5100638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9938" name="Picture 2" descr="C:\Users\acer\Desktop\purpose-of-estimation-40-638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838200" y="304801"/>
            <a:ext cx="7772400" cy="5405438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62" name="Picture 2" descr="C:\Users\acer\Desktop\purpose-of-estimation-41-638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838200" y="381000"/>
            <a:ext cx="7391400" cy="5638799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986" name="Picture 2" descr="C:\Users\acer\Desktop\purpose-of-estimation-42-638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838200" y="457201"/>
            <a:ext cx="7467600" cy="5253038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3010" name="Picture 2" descr="C:\Users\acer\Desktop\purpose-of-estimation-43-638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85800" y="533400"/>
            <a:ext cx="7620000" cy="5100638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4034" name="Picture 2" descr="C:\Users\acer\Desktop\purpose-of-estimation-45-638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85800" y="381001"/>
            <a:ext cx="7467600" cy="5638799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5058" name="Picture 2" descr="C:\Users\acer\Desktop\purpose-of-estimation-46-638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85800" y="457200"/>
            <a:ext cx="7620000" cy="5638799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6082" name="Picture 2" descr="C:\Users\acer\Desktop\purpose-of-estimation-47-638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838200" y="381001"/>
            <a:ext cx="7391400" cy="5329238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7106" name="Picture 2" descr="C:\Users\acer\Desktop\purpose-of-estimation-48-638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62000" y="304801"/>
            <a:ext cx="7848600" cy="5405438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34</TotalTime>
  <Words>6</Words>
  <Application>Microsoft Office PowerPoint</Application>
  <PresentationFormat>On-screen Show (4:3)</PresentationFormat>
  <Paragraphs>2</Paragraphs>
  <Slides>47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47</vt:i4>
      </vt:variant>
    </vt:vector>
  </HeadingPairs>
  <TitlesOfParts>
    <vt:vector size="50" baseType="lpstr">
      <vt:lpstr>Arial</vt:lpstr>
      <vt:lpstr>Calibri</vt:lpstr>
      <vt:lpstr>Office Theme</vt:lpstr>
      <vt:lpstr>ESTIMATING AND COSTING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ESTIMATING AND COSTING</dc:title>
  <dc:creator>acer</dc:creator>
  <cp:lastModifiedBy>SCE</cp:lastModifiedBy>
  <cp:revision>4</cp:revision>
  <dcterms:created xsi:type="dcterms:W3CDTF">2018-07-12T05:13:25Z</dcterms:created>
  <dcterms:modified xsi:type="dcterms:W3CDTF">2014-01-06T09:59:26Z</dcterms:modified>
</cp:coreProperties>
</file>